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Caveat" panose="020B0600000101010101" charset="0"/>
      <p:regular r:id="rId4"/>
      <p:bold r:id="rId5"/>
    </p:embeddedFont>
    <p:embeddedFont>
      <p:font typeface="Google Sans" panose="020B0600000101010101" charset="0"/>
      <p:regular r:id="rId6"/>
      <p:bold r:id="rId7"/>
      <p:italic r:id="rId8"/>
      <p:boldItalic r:id="rId9"/>
    </p:embeddedFont>
    <p:embeddedFont>
      <p:font typeface="Google Sans Medium" panose="020B0600000101010101" charset="0"/>
      <p:regular r:id="rId10"/>
      <p:bold r:id="rId11"/>
      <p:italic r:id="rId12"/>
      <p:boldItalic r:id="rId13"/>
    </p:embeddedFont>
    <p:embeddedFont>
      <p:font typeface="Google Sans SemiBold" panose="020B0600000101010101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Roboto Medium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2" y="3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1fe7434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1fe7434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/>
          </a:blip>
          <a:srcRect l="-1535" t="13171" r="-1546" b="13163"/>
          <a:stretch/>
        </p:blipFill>
        <p:spPr>
          <a:xfrm>
            <a:off x="5757525" y="609625"/>
            <a:ext cx="2776200" cy="2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itle"/>
          <p:cNvSpPr txBox="1"/>
          <p:nvPr/>
        </p:nvSpPr>
        <p:spPr>
          <a:xfrm>
            <a:off x="823377" y="1083875"/>
            <a:ext cx="33042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title</a:t>
            </a:r>
            <a:endParaRPr sz="1800" dirty="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930325" y="3978763"/>
            <a:ext cx="277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organization"/>
          <p:cNvSpPr txBox="1"/>
          <p:nvPr/>
        </p:nvSpPr>
        <p:spPr>
          <a:xfrm>
            <a:off x="845853" y="3978775"/>
            <a:ext cx="32241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organization</a:t>
            </a:r>
            <a:endParaRPr sz="800" b="1"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solidFill>
                <a:srgbClr val="676C7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" name="name"/>
          <p:cNvSpPr txBox="1"/>
          <p:nvPr/>
        </p:nvSpPr>
        <p:spPr>
          <a:xfrm>
            <a:off x="845838" y="1802438"/>
            <a:ext cx="541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F29900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</a:t>
            </a:r>
            <a:endParaRPr sz="2600" dirty="0">
              <a:solidFill>
                <a:srgbClr val="F299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" name="content"/>
          <p:cNvSpPr txBox="1"/>
          <p:nvPr/>
        </p:nvSpPr>
        <p:spPr>
          <a:xfrm>
            <a:off x="845851" y="2332850"/>
            <a:ext cx="57744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5F6368"/>
                </a:solidFill>
              </a:rPr>
              <a:t>content</a:t>
            </a:r>
            <a:endParaRPr sz="1500" dirty="0">
              <a:solidFill>
                <a:srgbClr val="5F6368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09250" y="861550"/>
            <a:ext cx="31569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676C7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2023 - 2024 GDSC </a:t>
            </a:r>
            <a:r>
              <a:rPr lang="en-US" sz="1200" dirty="0">
                <a:solidFill>
                  <a:srgbClr val="676C7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DEU</a:t>
            </a:r>
            <a:r>
              <a:rPr lang="ko-KR" altLang="en-US" sz="1200" dirty="0">
                <a:solidFill>
                  <a:srgbClr val="676C7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r>
              <a:rPr lang="en" sz="1200" dirty="0">
                <a:solidFill>
                  <a:srgbClr val="676C7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Member</a:t>
            </a:r>
            <a:endParaRPr sz="1200" dirty="0">
              <a:solidFill>
                <a:srgbClr val="676C7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1" name="creator"/>
          <p:cNvSpPr txBox="1"/>
          <p:nvPr/>
        </p:nvSpPr>
        <p:spPr>
          <a:xfrm>
            <a:off x="930325" y="3395875"/>
            <a:ext cx="2776200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dirty="0">
                <a:solidFill>
                  <a:srgbClr val="EA4335"/>
                </a:solidFill>
                <a:latin typeface="Caveat"/>
                <a:ea typeface="Caveat"/>
                <a:cs typeface="Caveat"/>
                <a:sym typeface="Caveat"/>
              </a:rPr>
              <a:t>creator</a:t>
            </a:r>
            <a:endParaRPr sz="3500" dirty="0">
              <a:solidFill>
                <a:srgbClr val="EA433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9952" y="2552200"/>
            <a:ext cx="1589475" cy="15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rialNumber">
            <a:extLst>
              <a:ext uri="{FF2B5EF4-FFF2-40B4-BE49-F238E27FC236}">
                <a16:creationId xmlns:a16="http://schemas.microsoft.com/office/drawing/2014/main" id="{62C6C6C3-E147-AB86-A281-1C81EC11E5AD}"/>
              </a:ext>
            </a:extLst>
          </p:cNvPr>
          <p:cNvSpPr txBox="1"/>
          <p:nvPr/>
        </p:nvSpPr>
        <p:spPr>
          <a:xfrm>
            <a:off x="4392416" y="4260055"/>
            <a:ext cx="4191547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dirty="0" err="1">
                <a:solidFill>
                  <a:srgbClr val="5F6368"/>
                </a:solidFill>
              </a:rPr>
              <a:t>serialNumber</a:t>
            </a:r>
            <a:endParaRPr lang="en-US" altLang="ko-KR" sz="1500" dirty="0">
              <a:solidFill>
                <a:srgbClr val="5F636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</Words>
  <Application>Microsoft Office PowerPoint</Application>
  <PresentationFormat>화면 슬라이드 쇼(16:9)</PresentationFormat>
  <Paragraphs>7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Google Sans</vt:lpstr>
      <vt:lpstr>Roboto Medium</vt:lpstr>
      <vt:lpstr>Open Sans</vt:lpstr>
      <vt:lpstr>Google Sans SemiBold</vt:lpstr>
      <vt:lpstr>Caveat</vt:lpstr>
      <vt:lpstr>Arial</vt:lpstr>
      <vt:lpstr>Google Sans Medium</vt:lpstr>
      <vt:lpstr>Simple Light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김남주</cp:lastModifiedBy>
  <cp:revision>15</cp:revision>
  <dcterms:modified xsi:type="dcterms:W3CDTF">2024-07-08T09:59:07Z</dcterms:modified>
</cp:coreProperties>
</file>